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6"/>
  </p:handoutMasterIdLst>
  <p:sldIdLst>
    <p:sldId id="282" r:id="rId2"/>
    <p:sldId id="276" r:id="rId3"/>
    <p:sldId id="275" r:id="rId4"/>
    <p:sldId id="277" r:id="rId5"/>
    <p:sldId id="325" r:id="rId6"/>
    <p:sldId id="321" r:id="rId7"/>
    <p:sldId id="314" r:id="rId8"/>
    <p:sldId id="326" r:id="rId9"/>
    <p:sldId id="316" r:id="rId10"/>
    <p:sldId id="323" r:id="rId11"/>
    <p:sldId id="317" r:id="rId12"/>
    <p:sldId id="308" r:id="rId13"/>
    <p:sldId id="309" r:id="rId14"/>
    <p:sldId id="320" r:id="rId15"/>
  </p:sldIdLst>
  <p:sldSz cx="9144000" cy="6858000" type="screen4x3"/>
  <p:notesSz cx="6797675" cy="9926638"/>
  <p:embeddedFontLst>
    <p:embeddedFont>
      <p:font typeface="나눔스퀘어라운드 ExtraBold" panose="020B0600000101010101" charset="-127"/>
      <p:bold r:id="rId17"/>
    </p:embeddedFont>
    <p:embeddedFont>
      <p:font typeface="나눔스퀘어라운드 Bold" panose="020B0600000101010101" charset="-12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564" y="108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평행을 알아볼까요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각형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86~89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62~63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4, 5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88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62~63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867611" y="1615546"/>
            <a:ext cx="34287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점 </a:t>
            </a:r>
            <a:r>
              <a:rPr lang="ko-KR" altLang="en-US" sz="2800" b="1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ㄱ을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지나는 평행한 직선을 그어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723595" y="1752104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68">
            <a:extLst>
              <a:ext uri="{FF2B5EF4-FFF2-40B4-BE49-F238E27FC236}">
                <a16:creationId xmlns:a16="http://schemas.microsoft.com/office/drawing/2014/main" xmlns="" id="{D2695FEE-2180-489A-97F3-7D18D4DFA36F}"/>
              </a:ext>
            </a:extLst>
          </p:cNvPr>
          <p:cNvSpPr/>
          <p:nvPr/>
        </p:nvSpPr>
        <p:spPr>
          <a:xfrm>
            <a:off x="5247501" y="1457291"/>
            <a:ext cx="2485311" cy="1953176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87" y="3744552"/>
            <a:ext cx="6408214" cy="27021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3739565"/>
            <a:ext cx="6429376" cy="270401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13397" t="21133" r="52040" b="26051"/>
          <a:stretch/>
        </p:blipFill>
        <p:spPr>
          <a:xfrm>
            <a:off x="5458140" y="1558007"/>
            <a:ext cx="2052371" cy="176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6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6499B32-8EA8-413B-AADC-8F6176409519}"/>
              </a:ext>
            </a:extLst>
          </p:cNvPr>
          <p:cNvSpPr txBox="1"/>
          <p:nvPr/>
        </p:nvSpPr>
        <p:spPr>
          <a:xfrm>
            <a:off x="1331076" y="5398972"/>
            <a:ext cx="737409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칠판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책상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 등에서 찾을 수 있습니다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89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62~63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56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학교에서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평행한 두 직선이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있는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곳을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찾아봅시다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53" y="1373452"/>
            <a:ext cx="595469" cy="6066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176" y="2287096"/>
            <a:ext cx="5731869" cy="2693211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331076" y="5398972"/>
            <a:ext cx="7377026" cy="578882"/>
            <a:chOff x="1331076" y="5603160"/>
            <a:chExt cx="7377026" cy="578882"/>
          </a:xfrm>
        </p:grpSpPr>
        <p:sp>
          <p:nvSpPr>
            <p:cNvPr id="60" name="모서리가 둥근 직사각형 59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331076" y="5603160"/>
              <a:ext cx="7377026" cy="57888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59227" y="5730676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992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1F5D0BC-6D7F-4B00-B009-63718ADEFEAB}"/>
              </a:ext>
            </a:extLst>
          </p:cNvPr>
          <p:cNvSpPr txBox="1"/>
          <p:nvPr/>
        </p:nvSpPr>
        <p:spPr>
          <a:xfrm>
            <a:off x="982405" y="2004365"/>
            <a:ext cx="52688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 직선에 수직인 두 직선을 그었을 때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두 직선은 서로 만나지 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않습니다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이와 같이 서로 만나지 않는 두 직선을 </a:t>
            </a:r>
            <a:r>
              <a:rPr lang="ko-KR" altLang="en-US" sz="2800" b="1" dirty="0" err="1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</a:t>
            </a:r>
            <a:r>
              <a:rPr lang="ko-KR" altLang="en-US" sz="2800" b="1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하다고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합니다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평행한 두 직선을 </a:t>
            </a:r>
            <a:r>
              <a:rPr lang="ko-KR" altLang="en-US" sz="2800" b="1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평행선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이라고 합니다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121187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593" y="2004365"/>
            <a:ext cx="1861963" cy="27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89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62~63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1F871BB5-AA23-4801-9197-D919BD223992}"/>
              </a:ext>
            </a:extLst>
          </p:cNvPr>
          <p:cNvSpPr txBox="1"/>
          <p:nvPr/>
        </p:nvSpPr>
        <p:spPr>
          <a:xfrm>
            <a:off x="1321864" y="1382722"/>
            <a:ext cx="7261963" cy="602384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짝과 함께 다음과 같이 수선을 그어 보세요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xmlns:lc="http://schemas.openxmlformats.org/drawingml/2006/lockedCanvas" id="{621E2523-763F-4734-8DF8-C653DA5985EA}"/>
              </a:ext>
            </a:extLst>
          </p:cNvPr>
          <p:cNvGrpSpPr/>
          <p:nvPr/>
        </p:nvGrpSpPr>
        <p:grpSpPr>
          <a:xfrm>
            <a:off x="330471" y="1374484"/>
            <a:ext cx="991968" cy="744115"/>
            <a:chOff x="223989" y="492211"/>
            <a:chExt cx="991968" cy="744115"/>
          </a:xfrm>
        </p:grpSpPr>
        <p:pic>
          <p:nvPicPr>
            <p:cNvPr id="37" name="그림 36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CBB02C80-9931-4B26-8224-B55ACBA4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89" y="492211"/>
              <a:ext cx="991968" cy="714932"/>
            </a:xfrm>
            <a:prstGeom prst="rect">
              <a:avLst/>
            </a:prstGeom>
          </p:spPr>
        </p:pic>
        <p:sp>
          <p:nvSpPr>
            <p:cNvPr id="38" name="TextBox 48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955A946E-189B-4B4D-B394-962DD5AC7398}"/>
                </a:ext>
              </a:extLst>
            </p:cNvPr>
            <p:cNvSpPr txBox="1"/>
            <p:nvPr/>
          </p:nvSpPr>
          <p:spPr>
            <a:xfrm>
              <a:off x="535366" y="682328"/>
              <a:ext cx="42351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388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776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3164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7552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1940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6328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10716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5104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816" y="2089417"/>
            <a:ext cx="6008674" cy="182738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724" y="3960768"/>
            <a:ext cx="7297833" cy="25162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172" y="4337500"/>
            <a:ext cx="3295303" cy="180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FCA94CA-D9D2-43ED-8AF3-D22D8BD18F58}"/>
              </a:ext>
            </a:extLst>
          </p:cNvPr>
          <p:cNvSpPr/>
          <p:nvPr/>
        </p:nvSpPr>
        <p:spPr>
          <a:xfrm>
            <a:off x="1151620" y="2350500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평행선 사이의 거리를 알아볼까요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="" xmlns:a16="http://schemas.microsoft.com/office/drawing/2014/main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90~91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="" xmlns:a16="http://schemas.microsoft.com/office/drawing/2014/main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="" xmlns:a16="http://schemas.microsoft.com/office/drawing/2014/main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64~65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="" xmlns:a16="http://schemas.microsoft.com/office/drawing/2014/main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2405" y="1385032"/>
            <a:ext cx="7885370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평행과 평행선의 의미를 알 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17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163366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5487" y="2286508"/>
            <a:ext cx="7741536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삼각자를 사용하여 평행선을 긋는 방법을 알 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28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51162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611469" y="2434087"/>
            <a:ext cx="8082601" cy="1196499"/>
            <a:chOff x="-664427" y="4545340"/>
            <a:chExt cx="8161342" cy="119649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-664427" y="4545340"/>
              <a:ext cx="8161342" cy="119649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1137" y="4981664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5487" y="3689901"/>
            <a:ext cx="7741536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 점을 지나고 주어진 직선과 평행한 직선을 그을 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43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3915018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611470" y="1468398"/>
            <a:ext cx="8082601" cy="799886"/>
            <a:chOff x="-664427" y="4545341"/>
            <a:chExt cx="8161342" cy="799886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-664427" y="4545341"/>
              <a:ext cx="8161342" cy="79988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1137" y="4803074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그룹 43"/>
          <p:cNvGrpSpPr/>
          <p:nvPr/>
        </p:nvGrpSpPr>
        <p:grpSpPr>
          <a:xfrm>
            <a:off x="611469" y="3796388"/>
            <a:ext cx="8082601" cy="1196499"/>
            <a:chOff x="-664427" y="4545340"/>
            <a:chExt cx="8161342" cy="1196499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-664427" y="4545340"/>
              <a:ext cx="8161342" cy="119649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1137" y="4981664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직사각형 47"/>
          <p:cNvSpPr/>
          <p:nvPr/>
        </p:nvSpPr>
        <p:spPr>
          <a:xfrm>
            <a:off x="611470" y="5203100"/>
            <a:ext cx="7997071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교실 및 생활 주변에서 서로 만나지 않는 직선을 찾는 활동을 통하여 직선의 평행  </a:t>
            </a:r>
            <a:endParaRPr lang="en-US" altLang="ko-KR" dirty="0" smtClean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관계를 이해한다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750482" y="56995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5B42659-F80E-40A4-9DB5-222158F49A8D}"/>
              </a:ext>
            </a:extLst>
          </p:cNvPr>
          <p:cNvSpPr txBox="1"/>
          <p:nvPr/>
        </p:nvSpPr>
        <p:spPr>
          <a:xfrm>
            <a:off x="1127675" y="5621696"/>
            <a:ext cx="7577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직선을 따라 걸으면 서로 만날 수 있는지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86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62~63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993390" y="5792729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" t="12015" r="5425" b="2826"/>
          <a:stretch/>
        </p:blipFill>
        <p:spPr>
          <a:xfrm>
            <a:off x="1447799" y="2105513"/>
            <a:ext cx="6038851" cy="3257550"/>
          </a:xfrm>
          <a:prstGeom prst="rect">
            <a:avLst/>
          </a:prstGeom>
        </p:spPr>
      </p:pic>
      <p:sp>
        <p:nvSpPr>
          <p:cNvPr id="8" name="말풍선: 사각형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993390" y="2131328"/>
            <a:ext cx="2949868" cy="892574"/>
          </a:xfrm>
          <a:prstGeom prst="wedgeRoundRectCallout">
            <a:avLst>
              <a:gd name="adj1" fmla="val 2174"/>
              <a:gd name="adj2" fmla="val 104558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곧게 뻗은 철길 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위에 두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직선이 보이네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말풍선: 사각형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6414742" y="1950258"/>
            <a:ext cx="1850875" cy="1210193"/>
          </a:xfrm>
          <a:prstGeom prst="wedgeRoundRectCallout">
            <a:avLst>
              <a:gd name="adj1" fmla="val 33748"/>
              <a:gd name="adj2" fmla="val 79106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직선을 따라 걸으면 서로 만날까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86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62~63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7" y="1341058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서로 만나지 않는 두 직선을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764" y="2133311"/>
            <a:ext cx="5047150" cy="24113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415530" y="5727500"/>
            <a:ext cx="7289641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직선 나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직선 라입니다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4649967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직선 가와 수직으로 만나는 두 직선은 어느 것인가요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4786525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415530" y="5727500"/>
            <a:ext cx="7289641" cy="578882"/>
            <a:chOff x="1415530" y="4298955"/>
            <a:chExt cx="7289641" cy="578882"/>
          </a:xfrm>
        </p:grpSpPr>
        <p:sp>
          <p:nvSpPr>
            <p:cNvPr id="14" name="모서리가 둥근 직사각형 13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415530" y="4298955"/>
              <a:ext cx="7289641" cy="57888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99988" y="4426471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86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62~63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415530" y="5489375"/>
            <a:ext cx="7289641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서로 만나지 않습니다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4365759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직선 가와 수직으로 만나는 두 직선은 서로 만나나요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9052" y="450231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2066925" y="1433624"/>
            <a:ext cx="5334000" cy="2668908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745" y="1561161"/>
            <a:ext cx="5052361" cy="241383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415530" y="5489375"/>
            <a:ext cx="7289641" cy="578882"/>
            <a:chOff x="1415529" y="5544679"/>
            <a:chExt cx="7289641" cy="578882"/>
          </a:xfrm>
        </p:grpSpPr>
        <p:sp>
          <p:nvSpPr>
            <p:cNvPr id="14" name="모서리가 둥근 직사각형 13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415529" y="5544679"/>
              <a:ext cx="7289641" cy="57888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99987" y="5672195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164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86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62~63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45" y="1644491"/>
            <a:ext cx="8194423" cy="60075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1" y="4399405"/>
            <a:ext cx="8148443" cy="29214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008388" y="2322123"/>
            <a:ext cx="49644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 직선에 수직인 두 직선을 그었을 때 그 두 직선은 서로 만나지 않습니다</a:t>
            </a:r>
            <a:r>
              <a: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이와 같이 서로 만나지 않는 두 직선을 </a:t>
            </a:r>
            <a:r>
              <a:rPr lang="ko-KR" altLang="en-US" sz="2400" b="1" dirty="0" err="1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</a:t>
            </a:r>
            <a:r>
              <a:rPr lang="ko-KR" altLang="en-US" sz="2400" b="1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하다고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합니다</a:t>
            </a:r>
            <a:r>
              <a: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이때 평행한 두 직선을 </a:t>
            </a:r>
            <a:r>
              <a:rPr lang="ko-KR" altLang="en-US" sz="2400" b="1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평행선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이라고 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합니다</a:t>
            </a:r>
            <a:r>
              <a:rPr lang="en-US" altLang="ko-KR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2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464" y="2245242"/>
            <a:ext cx="1942794" cy="22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8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87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62~63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4" y="1341058"/>
            <a:ext cx="600719" cy="63602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삼각자를 사용하여 주어진 직선과 평행한 직선을 그어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4175" t="24066" r="12913" b="7411"/>
          <a:stretch/>
        </p:blipFill>
        <p:spPr>
          <a:xfrm>
            <a:off x="2378480" y="2425272"/>
            <a:ext cx="4554980" cy="4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87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62~63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867611" y="1615546"/>
            <a:ext cx="34287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평행한 직선을 그어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723595" y="1752104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68">
            <a:extLst>
              <a:ext uri="{FF2B5EF4-FFF2-40B4-BE49-F238E27FC236}">
                <a16:creationId xmlns:a16="http://schemas.microsoft.com/office/drawing/2014/main" xmlns="" id="{D2695FEE-2180-489A-97F3-7D18D4DFA36F}"/>
              </a:ext>
            </a:extLst>
          </p:cNvPr>
          <p:cNvSpPr/>
          <p:nvPr/>
        </p:nvSpPr>
        <p:spPr>
          <a:xfrm>
            <a:off x="5247501" y="1428715"/>
            <a:ext cx="2485311" cy="2063233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60" y="3765260"/>
            <a:ext cx="6457184" cy="27120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735" y="3765260"/>
            <a:ext cx="6486550" cy="271201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44175" t="24066" r="12913" b="7411"/>
          <a:stretch/>
        </p:blipFill>
        <p:spPr>
          <a:xfrm>
            <a:off x="5420637" y="1503652"/>
            <a:ext cx="2143138" cy="192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4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88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62~63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삼각자를 사용하여 점 </a:t>
            </a:r>
            <a:r>
              <a:rPr lang="ko-KR" altLang="en-US" sz="3200" spc="-15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ㄱ을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지나고 주어진 직선과 평행한 직선을 그어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45" y="1376690"/>
            <a:ext cx="579194" cy="6118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3397" t="21133" r="52040" b="26051"/>
          <a:stretch/>
        </p:blipFill>
        <p:spPr>
          <a:xfrm>
            <a:off x="2485748" y="2645212"/>
            <a:ext cx="4518734" cy="388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6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1399</TotalTime>
  <Words>410</Words>
  <Application>Microsoft Office PowerPoint</Application>
  <PresentationFormat>화면 슬라이드 쇼(4:3)</PresentationFormat>
  <Paragraphs>75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나눔스퀘어라운드 ExtraBold</vt:lpstr>
      <vt:lpstr>나눔스퀘어라운드 Bold</vt:lpstr>
      <vt:lpstr>맑은 고딕</vt:lpstr>
      <vt:lpstr>Wingdings</vt:lpstr>
      <vt:lpstr>Arial</vt:lpstr>
      <vt:lpstr>Office 테마</vt:lpstr>
      <vt:lpstr>평행을 알아볼까요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2020-10-02T06:00:39Z</cp:lastPrinted>
  <dcterms:created xsi:type="dcterms:W3CDTF">2020-08-03T17:24:52Z</dcterms:created>
  <dcterms:modified xsi:type="dcterms:W3CDTF">2020-11-18T06:04:34Z</dcterms:modified>
</cp:coreProperties>
</file>